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4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DE6A8F7B-1120-460D-9C9A-3C051772253A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B106EC6-CC08-47EA-9E60-F144B436300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6CE6FE-32C6-46F1-87D8-834BDFB66749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339335-3D4A-4364-91D6-4B88484942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0EE10F-8BA3-4C10-9BD0-631271C96817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98809-5722-4131-8F2F-71826FC086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CEE6BC39-76B3-4ED6-9D67-A3B88DF70DBB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0C12E-89EF-4C41-9B6A-521457F2C6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41739611-2E64-491E-ABFA-198D2D09BA8D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376C3CDB-C212-4EB4-8068-589ABD8422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96A1FF2C-5E43-4167-85BE-F61456507487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196BB92F-6991-416A-AECE-5A7C6E90943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1D88B0E4-CFE6-4F9D-8198-021053C4B21E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3C52D16-49A0-48C7-96C0-9E1BA9DB73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DD488B-B468-4299-9C66-C537CAB28E91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8C114-384D-44CF-8BB8-BC26B73B7A3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41143460-B04E-4C4F-9376-E56A9E24577E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6661DEC9-1EB7-4FCA-8FA3-6F766C67B5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FBAF9EF-6462-480F-A5C3-72D162A7A7CD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54454F3-194F-463E-A47D-27F34D8253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5DCD38F-E05B-4FF2-B7D6-3DFD9033BE73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90E7DC29-9892-44B6-8AA7-463E3D09F5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0E3B6BE-81E1-46D8-B9B9-F84DD6470A29}" type="datetimeFigureOut">
              <a:rPr lang="en-US" smtClean="0"/>
              <a:pPr>
                <a:defRPr/>
              </a:pPr>
              <a:t>4/26/2012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FF63A8E-F887-47E1-ABA9-FC77CF2A2B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en.wikipedia.org/wiki/File:Translational_motion.gi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13:</a:t>
            </a:r>
            <a:br>
              <a:rPr lang="en-US" smtClean="0"/>
            </a:br>
            <a:r>
              <a:rPr lang="en-US" smtClean="0"/>
              <a:t>States of Matter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Particle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Why does the term kinetic make sense when talking about Particle Motion?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smtClean="0"/>
              <a:t>“Kinetic”</a:t>
            </a:r>
            <a:r>
              <a:rPr lang="en-US" smtClean="0"/>
              <a:t> refers to motion. </a:t>
            </a:r>
          </a:p>
          <a:p>
            <a:endParaRPr lang="en-US" u="sng" smtClean="0"/>
          </a:p>
          <a:p>
            <a:r>
              <a:rPr lang="en-US" u="sng" smtClean="0"/>
              <a:t>“Kinetic Energy” </a:t>
            </a:r>
            <a:r>
              <a:rPr lang="en-US" smtClean="0"/>
              <a:t>is the energy an object has because of its motion.</a:t>
            </a:r>
          </a:p>
          <a:p>
            <a:endParaRPr lang="en-US" u="sng" smtClean="0"/>
          </a:p>
          <a:p>
            <a:r>
              <a:rPr lang="en-US" u="sng" smtClean="0"/>
              <a:t>“Kinetic Theory”:</a:t>
            </a:r>
            <a:r>
              <a:rPr lang="en-US" smtClean="0"/>
              <a:t>“All matter consists of tiny particles that are in constant motion” </a:t>
            </a:r>
            <a:endParaRPr lang="en-US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THEREFORE….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If particles are in constant motion and </a:t>
            </a:r>
            <a:r>
              <a:rPr lang="en-US" u="sng" smtClean="0"/>
              <a:t>“Kinetic”</a:t>
            </a:r>
            <a:r>
              <a:rPr lang="en-US" smtClean="0"/>
              <a:t> refers to motion, the two correlate!</a:t>
            </a:r>
          </a:p>
          <a:p>
            <a:endParaRPr lang="en-US" smtClean="0"/>
          </a:p>
          <a:p>
            <a:r>
              <a:rPr lang="en-US" smtClean="0"/>
              <a:t>Q.E.D</a:t>
            </a:r>
          </a:p>
        </p:txBody>
      </p:sp>
      <p:pic>
        <p:nvPicPr>
          <p:cNvPr id="4101" name="Picture 5" descr="http://upload.wikimedia.org/wikipedia/commons/2/20/Newtons_cradle_animation_ne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124200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How does a gas behave according to the “Kinetic Molecular Theory”?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particles in a gas are considered to be small hard spheres with insignificant volume.</a:t>
            </a:r>
          </a:p>
          <a:p>
            <a:endParaRPr lang="en-US" smtClean="0"/>
          </a:p>
          <a:p>
            <a:r>
              <a:rPr lang="en-US" smtClean="0"/>
              <a:t>The motion of the particles in a gas is rapid, constant and random.</a:t>
            </a:r>
          </a:p>
          <a:p>
            <a:endParaRPr lang="en-US" smtClean="0"/>
          </a:p>
          <a:p>
            <a:r>
              <a:rPr lang="en-US" smtClean="0"/>
              <a:t>All collisions between particles in a gas are perfectly elastic.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smtClean="0"/>
              <a:t>Why is the motion of one particle independent of another particle in a gas sample?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The particles are relatively far apart.</a:t>
            </a:r>
          </a:p>
          <a:p>
            <a:endParaRPr lang="en-US" smtClean="0"/>
          </a:p>
          <a:p>
            <a:r>
              <a:rPr lang="en-US" smtClean="0"/>
              <a:t>Between these particles there is empty space.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Because there is empty space there are no attractive or repulsive forces existing between the particles.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Define Elastic Collision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an elastic collision, kinetic energy is transferred without loss from one particle to another, so it remains constant. </a:t>
            </a:r>
          </a:p>
          <a:p>
            <a:endParaRPr lang="en-US" dirty="0" smtClean="0"/>
          </a:p>
          <a:p>
            <a:r>
              <a:rPr lang="en-US" dirty="0" smtClean="0"/>
              <a:t>Elastic collision occurs between gas particles.</a:t>
            </a:r>
          </a:p>
        </p:txBody>
      </p:sp>
      <p:pic>
        <p:nvPicPr>
          <p:cNvPr id="7173" name="Picture 5" descr="http://upload.wikimedia.org/wikipedia/commons/6/6d/Translational_motion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419600"/>
            <a:ext cx="2438400" cy="2137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  <a:endParaRPr lang="en-US" sz="3600" dirty="0" smtClean="0"/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 </a:t>
            </a:r>
            <a:r>
              <a:rPr lang="en-US" sz="3600" dirty="0" err="1" smtClean="0"/>
              <a:t>blah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smtClean="0"/>
              <a:t>BLAH</a:t>
            </a:r>
          </a:p>
          <a:p>
            <a:pPr algn="ctr"/>
            <a:r>
              <a:rPr lang="en-US" sz="3600" dirty="0" smtClean="0"/>
              <a:t>BLAH</a:t>
            </a:r>
          </a:p>
          <a:p>
            <a:endParaRPr lang="en-US" sz="3600" dirty="0" smtClean="0"/>
          </a:p>
          <a:p>
            <a:endParaRPr lang="en-US" sz="3600" dirty="0" smtClean="0"/>
          </a:p>
        </p:txBody>
      </p:sp>
      <p:pic>
        <p:nvPicPr>
          <p:cNvPr id="8197" name="Picture 5" descr="http://i.qkme.me/3536x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0"/>
            <a:ext cx="2183258" cy="1905000"/>
          </a:xfrm>
          <a:prstGeom prst="rect">
            <a:avLst/>
          </a:prstGeom>
          <a:noFill/>
        </p:spPr>
      </p:pic>
      <p:pic>
        <p:nvPicPr>
          <p:cNvPr id="8199" name="Picture 7" descr="http://th01.deviantart.net/fs70/PRE/i/2011/271/b/e/i_like_trains_by_yauriko-d4b6vh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-2895600"/>
            <a:ext cx="2514600" cy="2514600"/>
          </a:xfrm>
          <a:prstGeom prst="rect">
            <a:avLst/>
          </a:prstGeom>
          <a:noFill/>
        </p:spPr>
      </p:pic>
      <p:pic>
        <p:nvPicPr>
          <p:cNvPr id="8201" name="Picture 9" descr="http://www.thorkelson.co.uk/Graphics/Tra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-4953000"/>
            <a:ext cx="6477000" cy="195659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5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5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5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5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5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5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5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5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5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500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500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500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5000"/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0"/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500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50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5000"/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00"/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5000"/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0"/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5000"/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000"/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5000"/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0"/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5000"/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0"/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5000"/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000"/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5000"/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00"/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5000"/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000"/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5000"/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5000"/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500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00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50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50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5000"/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5000"/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5000"/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5000"/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5000"/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000"/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5000"/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5000"/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5000"/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5000"/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5000"/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5000"/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15000"/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5000"/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5000"/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5000"/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5000"/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5000"/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5000"/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5000"/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150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50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50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50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25 1.1463 L 0.8625 1.1463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261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Verve</vt:lpstr>
      <vt:lpstr>Chapter 13: States of Matter </vt:lpstr>
      <vt:lpstr>Why does the term kinetic make sense when talking about Particle Motion?</vt:lpstr>
      <vt:lpstr>THEREFORE…. </vt:lpstr>
      <vt:lpstr>How does a gas behave according to the “Kinetic Molecular Theory”?</vt:lpstr>
      <vt:lpstr>Why is the motion of one particle independent of another particle in a gas sample?</vt:lpstr>
      <vt:lpstr>Define Elastic Collision</vt:lpstr>
      <vt:lpstr>Fin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13: States of Matter </dc:title>
  <dc:creator>14rliu</dc:creator>
  <cp:lastModifiedBy>14rliu</cp:lastModifiedBy>
  <cp:revision>8</cp:revision>
  <dcterms:created xsi:type="dcterms:W3CDTF">2012-04-25T12:49:31Z</dcterms:created>
  <dcterms:modified xsi:type="dcterms:W3CDTF">2012-04-26T14:20:12Z</dcterms:modified>
</cp:coreProperties>
</file>